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66" r:id="rId12"/>
    <p:sldId id="274" r:id="rId13"/>
    <p:sldId id="268" r:id="rId14"/>
    <p:sldId id="269" r:id="rId15"/>
    <p:sldId id="275" r:id="rId16"/>
    <p:sldId id="27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26"/>
    <p:restoredTop sz="94613"/>
  </p:normalViewPr>
  <p:slideViewPr>
    <p:cSldViewPr snapToGrid="0" snapToObjects="1">
      <p:cViewPr varScale="1">
        <p:scale>
          <a:sx n="97" d="100"/>
          <a:sy n="97" d="100"/>
        </p:scale>
        <p:origin x="1410" y="72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en Bieleveld" userId="22f0b6d3d6060922" providerId="LiveId" clId="{FC7EAC2F-557E-40E2-92E9-F54D5B9B8E10}"/>
    <pc:docChg chg="modSld">
      <pc:chgData name="Kirsten Bieleveld" userId="22f0b6d3d6060922" providerId="LiveId" clId="{FC7EAC2F-557E-40E2-92E9-F54D5B9B8E10}" dt="2017-11-28T14:35:38.536" v="19" actId="20577"/>
      <pc:docMkLst>
        <pc:docMk/>
      </pc:docMkLst>
      <pc:sldChg chg="modSp">
        <pc:chgData name="Kirsten Bieleveld" userId="22f0b6d3d6060922" providerId="LiveId" clId="{FC7EAC2F-557E-40E2-92E9-F54D5B9B8E10}" dt="2017-11-28T14:35:38.536" v="19" actId="20577"/>
        <pc:sldMkLst>
          <pc:docMk/>
          <pc:sldMk cId="1980027905" sldId="258"/>
        </pc:sldMkLst>
        <pc:spChg chg="mod">
          <ac:chgData name="Kirsten Bieleveld" userId="22f0b6d3d6060922" providerId="LiveId" clId="{FC7EAC2F-557E-40E2-92E9-F54D5B9B8E10}" dt="2017-11-28T14:35:38.536" v="19" actId="20577"/>
          <ac:spMkLst>
            <pc:docMk/>
            <pc:sldMk cId="1980027905" sldId="258"/>
            <ac:spMk id="17" creationId="{00000000-0000-0000-0000-000000000000}"/>
          </ac:spMkLst>
        </pc:spChg>
      </pc:sldChg>
    </pc:docChg>
  </pc:docChgLst>
  <pc:docChgLst>
    <pc:chgData name="Kirsten Bieleveld" userId="22f0b6d3d6060922" providerId="LiveId" clId="{7303A65E-D426-4980-845F-05D0A9ECAB85}"/>
    <pc:docChg chg="undo custSel modSld">
      <pc:chgData name="Kirsten Bieleveld" userId="22f0b6d3d6060922" providerId="LiveId" clId="{7303A65E-D426-4980-845F-05D0A9ECAB85}" dt="2017-11-28T14:07:47.061" v="837" actId="20577"/>
      <pc:docMkLst>
        <pc:docMk/>
      </pc:docMkLst>
      <pc:sldChg chg="modSp">
        <pc:chgData name="Kirsten Bieleveld" userId="22f0b6d3d6060922" providerId="LiveId" clId="{7303A65E-D426-4980-845F-05D0A9ECAB85}" dt="2017-11-28T13:55:28.154" v="78" actId="20577"/>
        <pc:sldMkLst>
          <pc:docMk/>
          <pc:sldMk cId="747963850" sldId="256"/>
        </pc:sldMkLst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747963850" sldId="25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747963850" sldId="256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28.154" v="78" actId="20577"/>
          <ac:spMkLst>
            <pc:docMk/>
            <pc:sldMk cId="747963850" sldId="256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6:33.300" v="228" actId="20577"/>
        <pc:sldMkLst>
          <pc:docMk/>
          <pc:sldMk cId="630046134" sldId="257"/>
        </pc:sldMkLst>
        <pc:spChg chg="mod">
          <ac:chgData name="Kirsten Bieleveld" userId="22f0b6d3d6060922" providerId="LiveId" clId="{7303A65E-D426-4980-845F-05D0A9ECAB85}" dt="2017-11-28T13:56:25.846" v="224" actId="20577"/>
          <ac:spMkLst>
            <pc:docMk/>
            <pc:sldMk cId="630046134" sldId="257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6:33.300" v="228" actId="20577"/>
          <ac:spMkLst>
            <pc:docMk/>
            <pc:sldMk cId="630046134" sldId="25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30046134" sldId="257"/>
            <ac:spMk id="1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30046134" sldId="257"/>
            <ac:spMk id="1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8:15.280" v="368" actId="20577"/>
        <pc:sldMkLst>
          <pc:docMk/>
          <pc:sldMk cId="1980027905" sldId="258"/>
        </pc:sldMkLst>
        <pc:spChg chg="mod">
          <ac:chgData name="Kirsten Bieleveld" userId="22f0b6d3d6060922" providerId="LiveId" clId="{7303A65E-D426-4980-845F-05D0A9ECAB85}" dt="2017-11-28T13:56:51.096" v="239" actId="20577"/>
          <ac:spMkLst>
            <pc:docMk/>
            <pc:sldMk cId="1980027905" sldId="258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7:40.269" v="304" actId="20577"/>
          <ac:spMkLst>
            <pc:docMk/>
            <pc:sldMk cId="1980027905" sldId="258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8:15.280" v="368" actId="20577"/>
          <ac:spMkLst>
            <pc:docMk/>
            <pc:sldMk cId="1980027905" sldId="258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1980027905" sldId="258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980027905" sldId="258"/>
            <ac:spMk id="20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13.876" v="622" actId="20577"/>
        <pc:sldMkLst>
          <pc:docMk/>
          <pc:sldMk cId="664510568" sldId="259"/>
        </pc:sldMkLst>
        <pc:spChg chg="mod">
          <ac:chgData name="Kirsten Bieleveld" userId="22f0b6d3d6060922" providerId="LiveId" clId="{7303A65E-D426-4980-845F-05D0A9ECAB85}" dt="2017-11-28T14:02:13.876" v="622" actId="20577"/>
          <ac:spMkLst>
            <pc:docMk/>
            <pc:sldMk cId="664510568" sldId="259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64510568" sldId="259"/>
            <ac:spMk id="1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64510568" sldId="259"/>
            <ac:spMk id="19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07.010" v="610" actId="20577"/>
        <pc:sldMkLst>
          <pc:docMk/>
          <pc:sldMk cId="2034044840" sldId="260"/>
        </pc:sldMkLst>
        <pc:spChg chg="mod">
          <ac:chgData name="Kirsten Bieleveld" userId="22f0b6d3d6060922" providerId="LiveId" clId="{7303A65E-D426-4980-845F-05D0A9ECAB85}" dt="2017-11-28T14:02:07.010" v="610" actId="20577"/>
          <ac:spMkLst>
            <pc:docMk/>
            <pc:sldMk cId="2034044840" sldId="260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2034044840" sldId="260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34044840" sldId="260"/>
            <ac:spMk id="1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0:22.881" v="512" actId="1076"/>
        <pc:sldMkLst>
          <pc:docMk/>
          <pc:sldMk cId="897235541" sldId="261"/>
        </pc:sldMkLst>
        <pc:spChg chg="mod">
          <ac:chgData name="Kirsten Bieleveld" userId="22f0b6d3d6060922" providerId="LiveId" clId="{7303A65E-D426-4980-845F-05D0A9ECAB85}" dt="2017-11-28T13:59:48.126" v="480" actId="20577"/>
          <ac:spMkLst>
            <pc:docMk/>
            <pc:sldMk cId="897235541" sldId="261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0:19.143" v="511" actId="20577"/>
          <ac:spMkLst>
            <pc:docMk/>
            <pc:sldMk cId="897235541" sldId="261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1076"/>
          <ac:spMkLst>
            <pc:docMk/>
            <pc:sldMk cId="897235541" sldId="261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1076"/>
          <ac:spMkLst>
            <pc:docMk/>
            <pc:sldMk cId="897235541" sldId="261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0:22.881" v="512" actId="1076"/>
          <ac:picMkLst>
            <pc:docMk/>
            <pc:sldMk cId="897235541" sldId="261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1:58.379" v="598" actId="20577"/>
        <pc:sldMkLst>
          <pc:docMk/>
          <pc:sldMk cId="1315152360" sldId="262"/>
        </pc:sldMkLst>
        <pc:spChg chg="mod">
          <ac:chgData name="Kirsten Bieleveld" userId="22f0b6d3d6060922" providerId="LiveId" clId="{7303A65E-D426-4980-845F-05D0A9ECAB85}" dt="2017-11-28T14:01:16.307" v="528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04.538" v="522" actId="20577"/>
          <ac:spMkLst>
            <pc:docMk/>
            <pc:sldMk cId="1315152360" sldId="262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58.379" v="598" actId="20577"/>
          <ac:spMkLst>
            <pc:docMk/>
            <pc:sldMk cId="1315152360" sldId="262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1315152360" sldId="262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15152360" sldId="262"/>
            <ac:spMk id="2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37.365" v="632" actId="20577"/>
        <pc:sldMkLst>
          <pc:docMk/>
          <pc:sldMk cId="1649921933" sldId="263"/>
        </pc:sldMkLst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1649921933" sldId="263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649921933" sldId="263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2:37.365" v="632" actId="20577"/>
          <ac:spMkLst>
            <pc:docMk/>
            <pc:sldMk cId="1649921933" sldId="263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357334574" sldId="266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357334574" sldId="26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57334574" sldId="266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00.710" v="697" actId="20577"/>
        <pc:sldMkLst>
          <pc:docMk/>
          <pc:sldMk cId="2099838244" sldId="267"/>
        </pc:sldMkLst>
        <pc:spChg chg="mod">
          <ac:chgData name="Kirsten Bieleveld" userId="22f0b6d3d6060922" providerId="LiveId" clId="{7303A65E-D426-4980-845F-05D0A9ECAB85}" dt="2017-11-28T14:05:37.871" v="681" actId="20577"/>
          <ac:spMkLst>
            <pc:docMk/>
            <pc:sldMk cId="2099838244" sldId="267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00.710" v="697" actId="20577"/>
          <ac:spMkLst>
            <pc:docMk/>
            <pc:sldMk cId="2099838244" sldId="26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55.758" v="693" actId="20577"/>
          <ac:spMkLst>
            <pc:docMk/>
            <pc:sldMk cId="2099838244" sldId="267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2099838244" sldId="267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99838244" sldId="267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5:49.074" v="684" actId="14100"/>
          <ac:picMkLst>
            <pc:docMk/>
            <pc:sldMk cId="2099838244" sldId="267"/>
            <ac:picMk id="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413217458" sldId="268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413217458" sldId="268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413217458" sldId="268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19.787" v="725" actId="20577"/>
        <pc:sldMkLst>
          <pc:docMk/>
          <pc:sldMk cId="1561708054" sldId="269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561708054" sldId="269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561708054" sldId="269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19.787" v="725" actId="20577"/>
          <ac:spMkLst>
            <pc:docMk/>
            <pc:sldMk cId="1561708054" sldId="269"/>
            <ac:spMk id="11" creationId="{00000000-0000-0000-0000-000000000000}"/>
          </ac:spMkLst>
        </pc:spChg>
      </pc:sldChg>
      <pc:sldChg chg="delSp modSp">
        <pc:chgData name="Kirsten Bieleveld" userId="22f0b6d3d6060922" providerId="LiveId" clId="{7303A65E-D426-4980-845F-05D0A9ECAB85}" dt="2017-11-28T14:07:40.839" v="835" actId="20577"/>
        <pc:sldMkLst>
          <pc:docMk/>
          <pc:sldMk cId="681285643" sldId="270"/>
        </pc:sldMkLst>
        <pc:spChg chg="mod">
          <ac:chgData name="Kirsten Bieleveld" userId="22f0b6d3d6060922" providerId="LiveId" clId="{7303A65E-D426-4980-845F-05D0A9ECAB85}" dt="2017-11-28T14:07:40.839" v="835" actId="20577"/>
          <ac:spMkLst>
            <pc:docMk/>
            <pc:sldMk cId="681285643" sldId="270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681285643" sldId="270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81285643" sldId="270"/>
            <ac:spMk id="20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7:39.274" v="833" actId="1076"/>
          <ac:picMkLst>
            <pc:docMk/>
            <pc:sldMk cId="681285643" sldId="270"/>
            <ac:picMk id="2" creationId="{00000000-0000-0000-0000-000000000000}"/>
          </ac:picMkLst>
        </pc:picChg>
        <pc:picChg chg="del">
          <ac:chgData name="Kirsten Bieleveld" userId="22f0b6d3d6060922" providerId="LiveId" clId="{7303A65E-D426-4980-845F-05D0A9ECAB85}" dt="2017-11-28T14:07:01.513" v="755" actId="478"/>
          <ac:picMkLst>
            <pc:docMk/>
            <pc:sldMk cId="681285643" sldId="270"/>
            <ac:picMk id="11" creationId="{00000000-0000-0000-0000-000000000000}"/>
          </ac:picMkLst>
        </pc:picChg>
      </pc:sldChg>
      <pc:sldChg chg="delSp modSp">
        <pc:chgData name="Kirsten Bieleveld" userId="22f0b6d3d6060922" providerId="LiveId" clId="{7303A65E-D426-4980-845F-05D0A9ECAB85}" dt="2017-11-28T14:07:47.061" v="837" actId="20577"/>
        <pc:sldMkLst>
          <pc:docMk/>
          <pc:sldMk cId="1795558547" sldId="271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795558547" sldId="271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795558547" sldId="271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7:47.061" v="837" actId="20577"/>
          <ac:spMkLst>
            <pc:docMk/>
            <pc:sldMk cId="1795558547" sldId="271"/>
            <ac:spMk id="11" creationId="{00000000-0000-0000-0000-000000000000}"/>
          </ac:spMkLst>
        </pc:spChg>
        <pc:picChg chg="del">
          <ac:chgData name="Kirsten Bieleveld" userId="22f0b6d3d6060922" providerId="LiveId" clId="{7303A65E-D426-4980-845F-05D0A9ECAB85}" dt="2017-11-28T13:53:30.085" v="0" actId="478"/>
          <ac:picMkLst>
            <pc:docMk/>
            <pc:sldMk cId="1795558547" sldId="271"/>
            <ac:picMk id="12" creationId="{DFEDDA7F-1F1B-4A1C-8339-D9AE44A5286F}"/>
          </ac:picMkLst>
        </pc:picChg>
      </pc:sldChg>
      <pc:sldChg chg="modSp">
        <pc:chgData name="Kirsten Bieleveld" userId="22f0b6d3d6060922" providerId="LiveId" clId="{7303A65E-D426-4980-845F-05D0A9ECAB85}" dt="2017-11-28T14:03:22.927" v="658" actId="20577"/>
        <pc:sldMkLst>
          <pc:docMk/>
          <pc:sldMk cId="2728186699" sldId="272"/>
        </pc:sldMkLst>
        <pc:spChg chg="mod">
          <ac:chgData name="Kirsten Bieleveld" userId="22f0b6d3d6060922" providerId="LiveId" clId="{7303A65E-D426-4980-845F-05D0A9ECAB85}" dt="2017-11-28T14:03:00.995" v="647" actId="20577"/>
          <ac:spMkLst>
            <pc:docMk/>
            <pc:sldMk cId="2728186699" sldId="272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22.927" v="658" actId="20577"/>
          <ac:spMkLst>
            <pc:docMk/>
            <pc:sldMk cId="2728186699" sldId="272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2728186699" sldId="272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728186699" sldId="272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3:17.097" v="649" actId="1076"/>
          <ac:picMkLst>
            <pc:docMk/>
            <pc:sldMk cId="2728186699" sldId="272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5:21.303" v="672" actId="20577"/>
        <pc:sldMkLst>
          <pc:docMk/>
          <pc:sldMk cId="832743599" sldId="273"/>
        </pc:sldMkLst>
        <pc:spChg chg="mod">
          <ac:chgData name="Kirsten Bieleveld" userId="22f0b6d3d6060922" providerId="LiveId" clId="{7303A65E-D426-4980-845F-05D0A9ECAB85}" dt="2017-11-28T14:05:05.123" v="667" actId="20577"/>
          <ac:spMkLst>
            <pc:docMk/>
            <pc:sldMk cId="832743599" sldId="273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57.870" v="663" actId="20577"/>
          <ac:spMkLst>
            <pc:docMk/>
            <pc:sldMk cId="832743599" sldId="273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21.303" v="672" actId="20577"/>
          <ac:spMkLst>
            <pc:docMk/>
            <pc:sldMk cId="832743599" sldId="273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832743599" sldId="273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832743599" sldId="273"/>
            <ac:spMk id="2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0388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1250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0555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Wat een geschiedenis!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71031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 een deel van de tekst samenvatten door de belangrijkste sleutelwoorden/zinnen uit het verhaal te benoemen. </a:t>
            </a:r>
            <a:endParaRPr lang="nl-NL" sz="2000" dirty="0">
              <a:solidFill>
                <a:srgbClr val="00206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9306" y="2298502"/>
            <a:ext cx="2151009" cy="223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506295" y="1138630"/>
            <a:ext cx="522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Kopieerblad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‘afbeeldingen’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 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506295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4: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es 8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Wat een geschiedenis!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4277" y="4756717"/>
            <a:ext cx="2923445" cy="1912357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138630"/>
            <a:ext cx="5312186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vergelijken 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bespreken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62 en 63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	Aanwijzingen uitwisselen en 		bespreken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51417"/>
            <a:ext cx="5156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 met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maatje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en team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CBE28003-3421-43ED-AB90-B40B4C7230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1663" y="1617570"/>
            <a:ext cx="551985" cy="52403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181" y="194131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Wat een geschiedenis!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informatie uit een tekst halen.</a:t>
            </a:r>
          </a:p>
        </p:txBody>
      </p:sp>
      <p:pic>
        <p:nvPicPr>
          <p:cNvPr id="13" name="Afbeelding 1" descr="Id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455" y="1990726"/>
            <a:ext cx="1626870" cy="22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5666" y="2002997"/>
            <a:ext cx="2151009" cy="223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566531" y="908050"/>
            <a:ext cx="482926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84511" y="2253465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66 t/m 73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Toets 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	Woordenlijst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Woordrijtjes les 9 oefenen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84511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Oefenen voor de 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Wat een geschiedenis!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131" y="1880255"/>
            <a:ext cx="1973149" cy="1397647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964" y="1428034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964" y="3044520"/>
            <a:ext cx="491660" cy="4667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6531" y="501036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Voorbereiding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4"/>
          <p:cNvSpPr txBox="1"/>
          <p:nvPr/>
        </p:nvSpPr>
        <p:spPr>
          <a:xfrm>
            <a:off x="5084511" y="5098225"/>
            <a:ext cx="648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Woordweb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maken over hoe de wereld 		er over 100 jaar uitziet</a:t>
            </a:r>
          </a:p>
        </p:txBody>
      </p:sp>
    </p:spTree>
    <p:extLst>
      <p:ext uri="{BB962C8B-B14F-4D97-AF65-F5344CB8AC3E}">
        <p14:creationId xmlns:p14="http://schemas.microsoft.com/office/powerpoint/2010/main" val="4038416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Voorbereiding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Wat een geschiedenis!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736151"/>
            <a:ext cx="3662874" cy="23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Wat een geschiedenis!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 een fantasieverhaal schrijven over hoe de wereld er over 100 jaar uitziet.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5666" y="1990726"/>
            <a:ext cx="2151009" cy="223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415765" y="58152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Wat een geschiedenis!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4"/>
          <p:cNvSpPr txBox="1"/>
          <p:nvPr/>
        </p:nvSpPr>
        <p:spPr>
          <a:xfrm>
            <a:off x="415763" y="991363"/>
            <a:ext cx="6005133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Lezen/voorlezen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74 t/m 77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Onderwerp kiezen, vragen 			maken, kladversie maken	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Gebruik het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woordweb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20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5763" y="2749944"/>
            <a:ext cx="31886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Maatje &amp; netversie</a:t>
            </a:r>
          </a:p>
        </p:txBody>
      </p:sp>
      <p:sp>
        <p:nvSpPr>
          <p:cNvPr id="14" name="Tekstvak 14"/>
          <p:cNvSpPr txBox="1"/>
          <p:nvPr/>
        </p:nvSpPr>
        <p:spPr>
          <a:xfrm>
            <a:off x="415765" y="3757602"/>
            <a:ext cx="6005131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Elkaars kladversie lezen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	Afvinklijst les 10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Tips en tops geven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Netversie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Netversie schrijven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Tekening maken</a:t>
            </a: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15 minuten</a:t>
            </a:r>
          </a:p>
        </p:txBody>
      </p:sp>
      <p:sp>
        <p:nvSpPr>
          <p:cNvPr id="18" name="Tekstvak 16"/>
          <p:cNvSpPr txBox="1"/>
          <p:nvPr/>
        </p:nvSpPr>
        <p:spPr>
          <a:xfrm>
            <a:off x="6932256" y="570913"/>
            <a:ext cx="2844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Presentatie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1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297" y="5758245"/>
            <a:ext cx="551985" cy="52403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296" y="2678364"/>
            <a:ext cx="551985" cy="524036"/>
          </a:xfrm>
          <a:prstGeom prst="rect">
            <a:avLst/>
          </a:prstGeom>
        </p:spPr>
      </p:pic>
      <p:sp>
        <p:nvSpPr>
          <p:cNvPr id="23" name="Tekstvak 14"/>
          <p:cNvSpPr txBox="1"/>
          <p:nvPr/>
        </p:nvSpPr>
        <p:spPr>
          <a:xfrm>
            <a:off x="6932256" y="996161"/>
            <a:ext cx="5029016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Presentatie voorbereiden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	Presentatie verhaal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Tops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15 minuten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	Wat ga je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volgende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  keer anders of hetzelfde 		doen?</a:t>
            </a:r>
          </a:p>
        </p:txBody>
      </p:sp>
      <p:pic>
        <p:nvPicPr>
          <p:cNvPr id="25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501" y="3087954"/>
            <a:ext cx="551985" cy="524036"/>
          </a:xfrm>
          <a:prstGeom prst="rect">
            <a:avLst/>
          </a:prstGeom>
        </p:spPr>
      </p:pic>
      <p:pic>
        <p:nvPicPr>
          <p:cNvPr id="26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500" y="1608668"/>
            <a:ext cx="551985" cy="524036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003207" y="4708759"/>
            <a:ext cx="2312496" cy="185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71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Samenwerkvaardigheid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Nieuw 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5820" y="2001870"/>
            <a:ext cx="5500351" cy="3409201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Wat een geschiedenis!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kolonie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oorspronkelijk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hoofdtooi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troon stoten (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uitdr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.)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mijn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stoommachine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zeldzaamheid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tank (van een auto)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passagier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emonstreerde (demonstreren)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sindsdien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acteur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5500397" y="1445309"/>
            <a:ext cx="6165759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Vul de woordenlijst in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Wat een geschiedenis!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1397" y="3406391"/>
            <a:ext cx="2083761" cy="294360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2227" y="2047445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564688" y="1187537"/>
            <a:ext cx="5232472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46 t/m 51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 bij 		  sleutelwoorden of zinnen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6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430945" y="1186621"/>
            <a:ext cx="5318023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vergelijken en 			bespreken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50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51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Aanwijzingen uitwisselen en		bespreken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430945" y="73151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Samenvatten maatje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Wat een geschiedenis!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4676" y="4526387"/>
            <a:ext cx="3148693" cy="2059702"/>
          </a:xfrm>
          <a:prstGeom prst="rect">
            <a:avLst/>
          </a:prstGeom>
        </p:spPr>
      </p:pic>
      <p:pic>
        <p:nvPicPr>
          <p:cNvPr id="2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026402"/>
            <a:ext cx="551985" cy="524036"/>
          </a:xfrm>
          <a:prstGeom prst="rect">
            <a:avLst/>
          </a:prstGeom>
        </p:spPr>
      </p:pic>
      <p:sp>
        <p:nvSpPr>
          <p:cNvPr id="12" name="Tekstvak 9"/>
          <p:cNvSpPr txBox="1"/>
          <p:nvPr/>
        </p:nvSpPr>
        <p:spPr>
          <a:xfrm>
            <a:off x="564688" y="73151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8968" y="204798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54637" y="1460028"/>
            <a:ext cx="11180164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Wat een geschiedenis!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554637" y="97337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3274" y="2582427"/>
            <a:ext cx="3745451" cy="245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Wat een geschiedenis!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deel van de tekst samenvatten door de belangrijkste sleutelwoorden/zinnen uit het verhaal te benoemen.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5666" y="2298502"/>
            <a:ext cx="2151009" cy="223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79989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t/m 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Woordenlijst verder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630235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54 t/m 59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 bij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sleutelwoorden of 		zinnen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Wat een geschiedenis!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0247" y="524725"/>
            <a:ext cx="1066589" cy="1506709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126" y="4214517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381368" y="1119643"/>
            <a:ext cx="522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 (kopieerblad ‘woordwebben’)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samenvatten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381368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Wat een geschiedenis!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806" y="4567419"/>
            <a:ext cx="3092388" cy="2022871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425358" y="1133967"/>
            <a:ext cx="522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 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58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59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Aanwijzingen uitwisselen 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425358" y="641911"/>
            <a:ext cx="5137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 met maatje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003" y="2026768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Wat een geschiedenis!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deel van de tekst samenvatten door de belangrijkste sleutelwoorden/zinnen uit </a:t>
            </a:r>
            <a:endParaRPr lang="nl-NL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het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verhaal te benoemen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5666" y="2298502"/>
            <a:ext cx="2151009" cy="223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95798" y="948776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 t/m 12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Woordenlijst verder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95798" y="2542249"/>
            <a:ext cx="648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60 t/m 65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 bij sleutelwoorden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zinnen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8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Wat een geschiedenis!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0121" y="606233"/>
            <a:ext cx="1006750" cy="1422178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428" y="3303775"/>
            <a:ext cx="2498889" cy="222645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953" y="4027192"/>
            <a:ext cx="498306" cy="473075"/>
          </a:xfrm>
          <a:prstGeom prst="rect">
            <a:avLst/>
          </a:prstGeom>
        </p:spPr>
      </p:pic>
      <p:sp>
        <p:nvSpPr>
          <p:cNvPr id="17" name="Tekstvak 9"/>
          <p:cNvSpPr txBox="1"/>
          <p:nvPr/>
        </p:nvSpPr>
        <p:spPr>
          <a:xfrm>
            <a:off x="695996" y="252457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Lezen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3445</TotalTime>
  <Words>1049</Words>
  <Application>Microsoft Office PowerPoint</Application>
  <PresentationFormat>Widescreen</PresentationFormat>
  <Paragraphs>260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366</cp:revision>
  <dcterms:created xsi:type="dcterms:W3CDTF">2017-07-26T14:05:48Z</dcterms:created>
  <dcterms:modified xsi:type="dcterms:W3CDTF">2022-08-03T13:37:05Z</dcterms:modified>
</cp:coreProperties>
</file>